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"/>
  </p:notesMasterIdLst>
  <p:sldIdLst>
    <p:sldId id="257" r:id="rId2"/>
  </p:sldIdLst>
  <p:sldSz cx="18003838" cy="25201563"/>
  <p:notesSz cx="6715125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7284" indent="237999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96996" indent="473569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47923" indent="709139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97635" indent="945924" algn="l" rtl="0" fontAlgn="base">
      <a:spcBef>
        <a:spcPct val="0"/>
      </a:spcBef>
      <a:spcAft>
        <a:spcPct val="0"/>
      </a:spcAft>
      <a:defRPr sz="5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48561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098274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447986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797698" algn="l" defTabSz="699425" rtl="0" eaLnBrk="1" latinLnBrk="0" hangingPunct="1">
      <a:defRPr sz="5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03">
          <p15:clr>
            <a:srgbClr val="A4A3A4"/>
          </p15:clr>
        </p15:guide>
        <p15:guide id="2" orient="horz" pos="15462">
          <p15:clr>
            <a:srgbClr val="A4A3A4"/>
          </p15:clr>
        </p15:guide>
        <p15:guide id="3" orient="horz" pos="1644">
          <p15:clr>
            <a:srgbClr val="A4A3A4"/>
          </p15:clr>
        </p15:guide>
        <p15:guide id="4" pos="56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4747"/>
    <a:srgbClr val="FF1D1D"/>
    <a:srgbClr val="FF0000"/>
    <a:srgbClr val="118111"/>
    <a:srgbClr val="FFD347"/>
    <a:srgbClr val="F0C13E"/>
    <a:srgbClr val="EDB413"/>
    <a:srgbClr val="F1C549"/>
    <a:srgbClr val="F1A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2148" y="60"/>
      </p:cViewPr>
      <p:guideLst>
        <p:guide orient="horz" pos="3703"/>
        <p:guide orient="horz" pos="15462"/>
        <p:guide orient="horz" pos="1644"/>
        <p:guide pos="56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20900" y="692150"/>
            <a:ext cx="24749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F1E381-EB66-4F8C-881D-0F9D43744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0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728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699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792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9763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48376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8050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7725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7401" algn="l" defTabSz="6993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1E381-EB66-4F8C-881D-0F9D43744F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480" y="4124425"/>
            <a:ext cx="13502879" cy="8773877"/>
          </a:xfrm>
        </p:spPr>
        <p:txBody>
          <a:bodyPr anchor="b"/>
          <a:lstStyle>
            <a:lvl1pPr algn="ctr">
              <a:defRPr sz="88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480" y="13236656"/>
            <a:ext cx="13502879" cy="6084542"/>
          </a:xfrm>
        </p:spPr>
        <p:txBody>
          <a:bodyPr/>
          <a:lstStyle>
            <a:lvl1pPr marL="0" indent="0" algn="ctr">
              <a:buNone/>
              <a:defRPr sz="3544"/>
            </a:lvl1pPr>
            <a:lvl2pPr marL="675147" indent="0" algn="ctr">
              <a:buNone/>
              <a:defRPr sz="2953"/>
            </a:lvl2pPr>
            <a:lvl3pPr marL="1350294" indent="0" algn="ctr">
              <a:buNone/>
              <a:defRPr sz="2658"/>
            </a:lvl3pPr>
            <a:lvl4pPr marL="2025442" indent="0" algn="ctr">
              <a:buNone/>
              <a:defRPr sz="2363"/>
            </a:lvl4pPr>
            <a:lvl5pPr marL="2700589" indent="0" algn="ctr">
              <a:buNone/>
              <a:defRPr sz="2363"/>
            </a:lvl5pPr>
            <a:lvl6pPr marL="3375736" indent="0" algn="ctr">
              <a:buNone/>
              <a:defRPr sz="2363"/>
            </a:lvl6pPr>
            <a:lvl7pPr marL="4050883" indent="0" algn="ctr">
              <a:buNone/>
              <a:defRPr sz="2363"/>
            </a:lvl7pPr>
            <a:lvl8pPr marL="4726031" indent="0" algn="ctr">
              <a:buNone/>
              <a:defRPr sz="2363"/>
            </a:lvl8pPr>
            <a:lvl9pPr marL="5401178" indent="0" algn="ctr">
              <a:buNone/>
              <a:defRPr sz="236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002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080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3996" y="1341750"/>
            <a:ext cx="3882078" cy="21357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764" y="1341750"/>
            <a:ext cx="11421185" cy="21357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728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70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87" y="6282894"/>
            <a:ext cx="15528310" cy="10483148"/>
          </a:xfrm>
        </p:spPr>
        <p:txBody>
          <a:bodyPr anchor="b"/>
          <a:lstStyle>
            <a:lvl1pPr>
              <a:defRPr sz="88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387" y="16865216"/>
            <a:ext cx="15528310" cy="5512840"/>
          </a:xfrm>
        </p:spPr>
        <p:txBody>
          <a:bodyPr/>
          <a:lstStyle>
            <a:lvl1pPr marL="0" indent="0">
              <a:buNone/>
              <a:defRPr sz="3544">
                <a:solidFill>
                  <a:schemeClr val="tx1">
                    <a:tint val="75000"/>
                  </a:schemeClr>
                </a:solidFill>
              </a:defRPr>
            </a:lvl1pPr>
            <a:lvl2pPr marL="675147" indent="0">
              <a:buNone/>
              <a:defRPr sz="2953">
                <a:solidFill>
                  <a:schemeClr val="tx1">
                    <a:tint val="75000"/>
                  </a:schemeClr>
                </a:solidFill>
              </a:defRPr>
            </a:lvl2pPr>
            <a:lvl3pPr marL="1350294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3pPr>
            <a:lvl4pPr marL="2025442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4pPr>
            <a:lvl5pPr marL="2700589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5pPr>
            <a:lvl6pPr marL="3375736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6pPr>
            <a:lvl7pPr marL="4050883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7pPr>
            <a:lvl8pPr marL="4726031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8pPr>
            <a:lvl9pPr marL="5401178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215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764" y="6708750"/>
            <a:ext cx="7651631" cy="15990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4443" y="6708750"/>
            <a:ext cx="7651631" cy="15990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61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09" y="1341752"/>
            <a:ext cx="15528310" cy="4871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109" y="6177885"/>
            <a:ext cx="7616467" cy="3027686"/>
          </a:xfrm>
        </p:spPr>
        <p:txBody>
          <a:bodyPr anchor="b"/>
          <a:lstStyle>
            <a:lvl1pPr marL="0" indent="0">
              <a:buNone/>
              <a:defRPr sz="3544" b="1"/>
            </a:lvl1pPr>
            <a:lvl2pPr marL="675147" indent="0">
              <a:buNone/>
              <a:defRPr sz="2953" b="1"/>
            </a:lvl2pPr>
            <a:lvl3pPr marL="1350294" indent="0">
              <a:buNone/>
              <a:defRPr sz="2658" b="1"/>
            </a:lvl3pPr>
            <a:lvl4pPr marL="2025442" indent="0">
              <a:buNone/>
              <a:defRPr sz="2363" b="1"/>
            </a:lvl4pPr>
            <a:lvl5pPr marL="2700589" indent="0">
              <a:buNone/>
              <a:defRPr sz="2363" b="1"/>
            </a:lvl5pPr>
            <a:lvl6pPr marL="3375736" indent="0">
              <a:buNone/>
              <a:defRPr sz="2363" b="1"/>
            </a:lvl6pPr>
            <a:lvl7pPr marL="4050883" indent="0">
              <a:buNone/>
              <a:defRPr sz="2363" b="1"/>
            </a:lvl7pPr>
            <a:lvl8pPr marL="4726031" indent="0">
              <a:buNone/>
              <a:defRPr sz="2363" b="1"/>
            </a:lvl8pPr>
            <a:lvl9pPr marL="5401178" indent="0">
              <a:buNone/>
              <a:defRPr sz="23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9" y="9205571"/>
            <a:ext cx="7616467" cy="13540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4443" y="6177885"/>
            <a:ext cx="7653976" cy="3027686"/>
          </a:xfrm>
        </p:spPr>
        <p:txBody>
          <a:bodyPr anchor="b"/>
          <a:lstStyle>
            <a:lvl1pPr marL="0" indent="0">
              <a:buNone/>
              <a:defRPr sz="3544" b="1"/>
            </a:lvl1pPr>
            <a:lvl2pPr marL="675147" indent="0">
              <a:buNone/>
              <a:defRPr sz="2953" b="1"/>
            </a:lvl2pPr>
            <a:lvl3pPr marL="1350294" indent="0">
              <a:buNone/>
              <a:defRPr sz="2658" b="1"/>
            </a:lvl3pPr>
            <a:lvl4pPr marL="2025442" indent="0">
              <a:buNone/>
              <a:defRPr sz="2363" b="1"/>
            </a:lvl4pPr>
            <a:lvl5pPr marL="2700589" indent="0">
              <a:buNone/>
              <a:defRPr sz="2363" b="1"/>
            </a:lvl5pPr>
            <a:lvl6pPr marL="3375736" indent="0">
              <a:buNone/>
              <a:defRPr sz="2363" b="1"/>
            </a:lvl6pPr>
            <a:lvl7pPr marL="4050883" indent="0">
              <a:buNone/>
              <a:defRPr sz="2363" b="1"/>
            </a:lvl7pPr>
            <a:lvl8pPr marL="4726031" indent="0">
              <a:buNone/>
              <a:defRPr sz="2363" b="1"/>
            </a:lvl8pPr>
            <a:lvl9pPr marL="5401178" indent="0">
              <a:buNone/>
              <a:defRPr sz="23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4443" y="9205571"/>
            <a:ext cx="7653976" cy="13540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136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04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927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10" y="1680104"/>
            <a:ext cx="5806706" cy="5880365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976" y="3628560"/>
            <a:ext cx="9114443" cy="17909444"/>
          </a:xfrm>
        </p:spPr>
        <p:txBody>
          <a:bodyPr/>
          <a:lstStyle>
            <a:lvl1pPr>
              <a:defRPr sz="4725"/>
            </a:lvl1pPr>
            <a:lvl2pPr>
              <a:defRPr sz="4135"/>
            </a:lvl2pPr>
            <a:lvl3pPr>
              <a:defRPr sz="3544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110" y="7560469"/>
            <a:ext cx="5806706" cy="14006704"/>
          </a:xfrm>
        </p:spPr>
        <p:txBody>
          <a:bodyPr/>
          <a:lstStyle>
            <a:lvl1pPr marL="0" indent="0">
              <a:buNone/>
              <a:defRPr sz="2363"/>
            </a:lvl1pPr>
            <a:lvl2pPr marL="675147" indent="0">
              <a:buNone/>
              <a:defRPr sz="2067"/>
            </a:lvl2pPr>
            <a:lvl3pPr marL="1350294" indent="0">
              <a:buNone/>
              <a:defRPr sz="1772"/>
            </a:lvl3pPr>
            <a:lvl4pPr marL="2025442" indent="0">
              <a:buNone/>
              <a:defRPr sz="1477"/>
            </a:lvl4pPr>
            <a:lvl5pPr marL="2700589" indent="0">
              <a:buNone/>
              <a:defRPr sz="1477"/>
            </a:lvl5pPr>
            <a:lvl6pPr marL="3375736" indent="0">
              <a:buNone/>
              <a:defRPr sz="1477"/>
            </a:lvl6pPr>
            <a:lvl7pPr marL="4050883" indent="0">
              <a:buNone/>
              <a:defRPr sz="1477"/>
            </a:lvl7pPr>
            <a:lvl8pPr marL="4726031" indent="0">
              <a:buNone/>
              <a:defRPr sz="1477"/>
            </a:lvl8pPr>
            <a:lvl9pPr marL="5401178" indent="0">
              <a:buNone/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43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10" y="1680104"/>
            <a:ext cx="5806706" cy="5880365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53976" y="3628560"/>
            <a:ext cx="9114443" cy="17909444"/>
          </a:xfrm>
        </p:spPr>
        <p:txBody>
          <a:bodyPr/>
          <a:lstStyle>
            <a:lvl1pPr marL="0" indent="0">
              <a:buNone/>
              <a:defRPr sz="4725"/>
            </a:lvl1pPr>
            <a:lvl2pPr marL="675147" indent="0">
              <a:buNone/>
              <a:defRPr sz="4135"/>
            </a:lvl2pPr>
            <a:lvl3pPr marL="1350294" indent="0">
              <a:buNone/>
              <a:defRPr sz="3544"/>
            </a:lvl3pPr>
            <a:lvl4pPr marL="2025442" indent="0">
              <a:buNone/>
              <a:defRPr sz="2953"/>
            </a:lvl4pPr>
            <a:lvl5pPr marL="2700589" indent="0">
              <a:buNone/>
              <a:defRPr sz="2953"/>
            </a:lvl5pPr>
            <a:lvl6pPr marL="3375736" indent="0">
              <a:buNone/>
              <a:defRPr sz="2953"/>
            </a:lvl6pPr>
            <a:lvl7pPr marL="4050883" indent="0">
              <a:buNone/>
              <a:defRPr sz="2953"/>
            </a:lvl7pPr>
            <a:lvl8pPr marL="4726031" indent="0">
              <a:buNone/>
              <a:defRPr sz="2953"/>
            </a:lvl8pPr>
            <a:lvl9pPr marL="5401178" indent="0">
              <a:buNone/>
              <a:defRPr sz="29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110" y="7560469"/>
            <a:ext cx="5806706" cy="14006704"/>
          </a:xfrm>
        </p:spPr>
        <p:txBody>
          <a:bodyPr/>
          <a:lstStyle>
            <a:lvl1pPr marL="0" indent="0">
              <a:buNone/>
              <a:defRPr sz="2363"/>
            </a:lvl1pPr>
            <a:lvl2pPr marL="675147" indent="0">
              <a:buNone/>
              <a:defRPr sz="2067"/>
            </a:lvl2pPr>
            <a:lvl3pPr marL="1350294" indent="0">
              <a:buNone/>
              <a:defRPr sz="1772"/>
            </a:lvl3pPr>
            <a:lvl4pPr marL="2025442" indent="0">
              <a:buNone/>
              <a:defRPr sz="1477"/>
            </a:lvl4pPr>
            <a:lvl5pPr marL="2700589" indent="0">
              <a:buNone/>
              <a:defRPr sz="1477"/>
            </a:lvl5pPr>
            <a:lvl6pPr marL="3375736" indent="0">
              <a:buNone/>
              <a:defRPr sz="1477"/>
            </a:lvl6pPr>
            <a:lvl7pPr marL="4050883" indent="0">
              <a:buNone/>
              <a:defRPr sz="1477"/>
            </a:lvl7pPr>
            <a:lvl8pPr marL="4726031" indent="0">
              <a:buNone/>
              <a:defRPr sz="1477"/>
            </a:lvl8pPr>
            <a:lvl9pPr marL="5401178" indent="0">
              <a:buNone/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62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764" y="1341752"/>
            <a:ext cx="15528310" cy="4871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764" y="6708750"/>
            <a:ext cx="15528310" cy="1599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764" y="23358117"/>
            <a:ext cx="4050864" cy="1341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9/25/2016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3772" y="23358117"/>
            <a:ext cx="6076295" cy="1341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5210" y="23358117"/>
            <a:ext cx="4050864" cy="1341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7" name="Object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575" y="24815800"/>
            <a:ext cx="36972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1350294" rtl="0" eaLnBrk="1" latinLnBrk="0" hangingPunct="1">
        <a:lnSpc>
          <a:spcPct val="90000"/>
        </a:lnSpc>
        <a:spcBef>
          <a:spcPct val="0"/>
        </a:spcBef>
        <a:buNone/>
        <a:defRPr sz="6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74" indent="-337574" algn="l" defTabSz="1350294" rtl="0" eaLnBrk="1" latinLnBrk="0" hangingPunct="1">
        <a:lnSpc>
          <a:spcPct val="90000"/>
        </a:lnSpc>
        <a:spcBef>
          <a:spcPts val="1477"/>
        </a:spcBef>
        <a:buFont typeface="Arial" panose="020B0604020202020204" pitchFamily="34" charset="0"/>
        <a:buChar char="•"/>
        <a:defRPr sz="4135" kern="1200">
          <a:solidFill>
            <a:schemeClr val="tx1"/>
          </a:solidFill>
          <a:latin typeface="+mn-lt"/>
          <a:ea typeface="+mn-ea"/>
          <a:cs typeface="+mn-cs"/>
        </a:defRPr>
      </a:lvl1pPr>
      <a:lvl2pPr marL="1012721" indent="-337574" algn="l" defTabSz="1350294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4" kern="1200">
          <a:solidFill>
            <a:schemeClr val="tx1"/>
          </a:solidFill>
          <a:latin typeface="+mn-lt"/>
          <a:ea typeface="+mn-ea"/>
          <a:cs typeface="+mn-cs"/>
        </a:defRPr>
      </a:lvl2pPr>
      <a:lvl3pPr marL="1687868" indent="-337574" algn="l" defTabSz="1350294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3015" indent="-337574" algn="l" defTabSz="1350294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8163" indent="-337574" algn="l" defTabSz="1350294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3310" indent="-337574" algn="l" defTabSz="1350294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8457" indent="-337574" algn="l" defTabSz="1350294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3604" indent="-337574" algn="l" defTabSz="1350294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8752" indent="-337574" algn="l" defTabSz="1350294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0294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147" algn="l" defTabSz="1350294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294" algn="l" defTabSz="1350294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442" algn="l" defTabSz="1350294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589" algn="l" defTabSz="1350294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736" algn="l" defTabSz="1350294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883" algn="l" defTabSz="1350294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6031" algn="l" defTabSz="1350294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1178" algn="l" defTabSz="1350294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3838" cy="2520156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41690" y="4978108"/>
            <a:ext cx="16720458" cy="1953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 bwMode="auto">
          <a:xfrm>
            <a:off x="3557752" y="11496450"/>
            <a:ext cx="5151056" cy="72795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4125409" y="11588718"/>
            <a:ext cx="3149396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یافته‌های پژوهش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2961215" y="6962663"/>
            <a:ext cx="3834384" cy="665958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43" name="Text Box 220"/>
          <p:cNvSpPr txBox="1">
            <a:spLocks noChangeArrowheads="1"/>
          </p:cNvSpPr>
          <p:nvPr/>
        </p:nvSpPr>
        <p:spPr bwMode="auto">
          <a:xfrm>
            <a:off x="13951099" y="6970211"/>
            <a:ext cx="1854615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31" tIns="58615" rIns="117231" bIns="58615">
            <a:spAutoFit/>
          </a:bodyPr>
          <a:lstStyle/>
          <a:p>
            <a:pPr algn="ctr" defTabSz="2675056" rtl="1">
              <a:spcBef>
                <a:spcPct val="50000"/>
              </a:spcBef>
            </a:pPr>
            <a:r>
              <a:rPr lang="fa-IR" sz="2800" b="1" dirty="0">
                <a:cs typeface="B Mitra" pitchFamily="2" charset="-78"/>
              </a:rPr>
              <a:t>چکیده</a:t>
            </a:r>
            <a:endParaRPr lang="en-US" sz="2700" b="1" dirty="0">
              <a:cs typeface="B Mitra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1972527" y="11520512"/>
            <a:ext cx="5151056" cy="72795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45" name="Text Box 103"/>
          <p:cNvSpPr txBox="1">
            <a:spLocks noChangeArrowheads="1"/>
          </p:cNvSpPr>
          <p:nvPr/>
        </p:nvSpPr>
        <p:spPr bwMode="auto">
          <a:xfrm>
            <a:off x="12961215" y="11563539"/>
            <a:ext cx="3149396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مقدمه یا بیان مسئله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452372" y="17922141"/>
            <a:ext cx="5151056" cy="72795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47" name="Text Box 183"/>
          <p:cNvSpPr txBox="1">
            <a:spLocks noChangeArrowheads="1"/>
          </p:cNvSpPr>
          <p:nvPr/>
        </p:nvSpPr>
        <p:spPr bwMode="auto">
          <a:xfrm>
            <a:off x="4138864" y="17987029"/>
            <a:ext cx="3856969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نتیجه گیری و پیشنهادات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1887200" y="19479056"/>
            <a:ext cx="5151056" cy="72795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49" name="Text Box 165"/>
          <p:cNvSpPr txBox="1">
            <a:spLocks noChangeArrowheads="1"/>
          </p:cNvSpPr>
          <p:nvPr/>
        </p:nvSpPr>
        <p:spPr bwMode="auto">
          <a:xfrm>
            <a:off x="11938440" y="19507261"/>
            <a:ext cx="3816914" cy="54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مواد و روش تحقیق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557752" y="22500780"/>
            <a:ext cx="5151056" cy="72795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4483663">
              <a:defRPr/>
            </a:pPr>
            <a:endParaRPr lang="en-US" sz="8900" dirty="0">
              <a:cs typeface="+mn-cs"/>
            </a:endParaRPr>
          </a:p>
        </p:txBody>
      </p:sp>
      <p:sp>
        <p:nvSpPr>
          <p:cNvPr id="51" name="Text Box 103"/>
          <p:cNvSpPr txBox="1">
            <a:spLocks noChangeArrowheads="1"/>
          </p:cNvSpPr>
          <p:nvPr/>
        </p:nvSpPr>
        <p:spPr bwMode="auto">
          <a:xfrm>
            <a:off x="3304835" y="22567869"/>
            <a:ext cx="3149396" cy="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31" tIns="58615" rIns="117231" bIns="58615">
            <a:spAutoFit/>
          </a:bodyPr>
          <a:lstStyle/>
          <a:p>
            <a:pPr algn="r" defTabSz="2675056" rtl="1">
              <a:spcBef>
                <a:spcPct val="50000"/>
              </a:spcBef>
            </a:pPr>
            <a:r>
              <a:rPr lang="fa-IR" sz="2800" b="1" dirty="0" smtClean="0">
                <a:cs typeface="B Mitra" pitchFamily="2" charset="-78"/>
              </a:rPr>
              <a:t>منابع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52" name="TextBox 60"/>
          <p:cNvSpPr txBox="1">
            <a:spLocks noChangeArrowheads="1"/>
          </p:cNvSpPr>
          <p:nvPr/>
        </p:nvSpPr>
        <p:spPr bwMode="auto">
          <a:xfrm>
            <a:off x="1948529" y="5070936"/>
            <a:ext cx="13309798" cy="63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928" tIns="34964" rIns="69928" bIns="34964">
            <a:spAutoFit/>
          </a:bodyPr>
          <a:lstStyle/>
          <a:p>
            <a:pPr algn="ctr" rtl="1">
              <a:spcAft>
                <a:spcPts val="1521"/>
              </a:spcAft>
            </a:pPr>
            <a:r>
              <a:rPr lang="fa-IR" sz="3700" dirty="0">
                <a:cs typeface="B Titr" pitchFamily="2" charset="-78"/>
              </a:rPr>
              <a:t>عنوان </a:t>
            </a:r>
            <a:r>
              <a:rPr lang="en-US" sz="3700" dirty="0" smtClean="0">
                <a:cs typeface="B Titr" pitchFamily="2" charset="-78"/>
              </a:rPr>
              <a:t>…………………………………………….</a:t>
            </a:r>
            <a:endParaRPr lang="en-US" sz="3700" dirty="0">
              <a:cs typeface="B Titr" pitchFamily="2" charset="-78"/>
            </a:endParaRPr>
          </a:p>
        </p:txBody>
      </p:sp>
      <p:sp>
        <p:nvSpPr>
          <p:cNvPr id="53" name="TextBox 61"/>
          <p:cNvSpPr txBox="1">
            <a:spLocks noChangeArrowheads="1"/>
          </p:cNvSpPr>
          <p:nvPr/>
        </p:nvSpPr>
        <p:spPr bwMode="auto">
          <a:xfrm>
            <a:off x="1215994" y="7713496"/>
            <a:ext cx="15607862" cy="381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28" tIns="34964" rIns="69928" bIns="34964">
            <a:spAutoFit/>
          </a:bodyPr>
          <a:lstStyle/>
          <a:p>
            <a:pPr marL="171450" algn="just" rtl="1">
              <a:lnSpc>
                <a:spcPct val="150000"/>
              </a:lnSpc>
              <a:spcBef>
                <a:spcPts val="0"/>
              </a:spcBef>
            </a:pPr>
            <a:r>
              <a:rPr lang="ar-SA" sz="2000" dirty="0" smtClean="0">
                <a:cs typeface="B Nazanin" pitchFamily="2" charset="-78"/>
              </a:rPr>
              <a:t>به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ar-SA" sz="2000" dirty="0" smtClean="0">
                <a:cs typeface="B Nazanin" pitchFamily="2" charset="-78"/>
              </a:rPr>
              <a:t>منظور يكسان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ar-SA" sz="2000" dirty="0" smtClean="0">
                <a:cs typeface="B Nazanin" pitchFamily="2" charset="-78"/>
              </a:rPr>
              <a:t>سازي مجموعه لازم است كه همة مقالات</a:t>
            </a:r>
            <a:r>
              <a:rPr lang="fa-IR" sz="2000" dirty="0" smtClean="0">
                <a:cs typeface="B Nazanin" pitchFamily="2" charset="-78"/>
              </a:rPr>
              <a:t> پوستری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ب</a:t>
            </a:r>
            <a:r>
              <a:rPr lang="ar-SA" sz="2000" dirty="0" smtClean="0"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2000" dirty="0" smtClean="0">
                <a:cs typeface="B Nazanin" pitchFamily="2" charset="-78"/>
              </a:rPr>
              <a:t>(رنگ‌بندی، جانمایی مطالب، دو ستونه بودن و اندازه ستون‌های چپ و راست و ...). </a:t>
            </a:r>
            <a:r>
              <a:rPr lang="ar-SA" sz="2000" dirty="0" smtClean="0"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2000" dirty="0" smtClean="0">
                <a:cs typeface="B Nazanin" pitchFamily="2" charset="-78"/>
              </a:rPr>
              <a:t>همایش </a:t>
            </a:r>
            <a:r>
              <a:rPr lang="ar-SA" sz="2000" dirty="0" smtClean="0">
                <a:cs typeface="B Nazanin" pitchFamily="2" charset="-78"/>
              </a:rPr>
              <a:t>تهيه نمايند. توجه شود كه فرمت ظاهري اين راهنما و نگارش آن منطبق بر دستورالعمل مورد قبول کنفرانس است.</a:t>
            </a:r>
            <a:r>
              <a:rPr lang="en-US" sz="2000" dirty="0" smtClean="0">
                <a:cs typeface="B Nazanin" pitchFamily="2" charset="-78"/>
              </a:rPr>
              <a:t> </a:t>
            </a:r>
          </a:p>
          <a:p>
            <a:pPr marL="171450" algn="just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 smtClean="0">
                <a:cs typeface="B Nazanin" pitchFamily="2" charset="-78"/>
              </a:rPr>
              <a:t>اندازه پوستر باید 70 در 100 سانتیمتر باشد. ضروری است عنوان همایش و لوگوهای بالای پوستر حفظ شود و تغییر نکند. سایر زیباسازی ها در متن به شرط رعایت ساختار پیشنهادی زیر آزاد است. </a:t>
            </a:r>
            <a:r>
              <a:rPr lang="ar-SA" sz="2000" dirty="0" smtClean="0">
                <a:cs typeface="B Nazanin" pitchFamily="2" charset="-78"/>
              </a:rPr>
              <a:t>براي </a:t>
            </a:r>
            <a:r>
              <a:rPr lang="fa-IR" sz="2000" dirty="0" smtClean="0">
                <a:cs typeface="B Nazanin" pitchFamily="2" charset="-78"/>
              </a:rPr>
              <a:t>ساخت پوستر</a:t>
            </a:r>
            <a:r>
              <a:rPr lang="ar-SA" sz="2000" dirty="0" smtClean="0">
                <a:cs typeface="B Nazanin" pitchFamily="2" charset="-78"/>
              </a:rPr>
              <a:t>، فقط از نرم افزار مايكروسافت </a:t>
            </a:r>
            <a:r>
              <a:rPr lang="fa-IR" sz="2000" dirty="0" smtClean="0">
                <a:cs typeface="B Nazanin" pitchFamily="2" charset="-78"/>
              </a:rPr>
              <a:t>پاورپوینت </a:t>
            </a:r>
            <a:r>
              <a:rPr lang="ar-SA" sz="2000" dirty="0" smtClean="0">
                <a:cs typeface="B Nazanin" pitchFamily="2" charset="-78"/>
              </a:rPr>
              <a:t>نسخة </a:t>
            </a:r>
            <a:r>
              <a:rPr lang="fa-IR" sz="2000" dirty="0" smtClean="0">
                <a:cs typeface="B Nazanin" pitchFamily="2" charset="-78"/>
              </a:rPr>
              <a:t>2003 به بعد</a:t>
            </a:r>
            <a:r>
              <a:rPr lang="ar-SA" sz="2000" dirty="0" smtClean="0">
                <a:cs typeface="B Nazanin" pitchFamily="2" charset="-78"/>
              </a:rPr>
              <a:t> استفاده كنيد. عنوان همة بخش‌ها با قلم 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en-US" sz="1800" dirty="0" smtClean="0">
                <a:cs typeface="B Nazanin" pitchFamily="2" charset="-78"/>
              </a:rPr>
              <a:t>B </a:t>
            </a:r>
            <a:r>
              <a:rPr lang="en-US" sz="1800" dirty="0" err="1" smtClean="0">
                <a:cs typeface="B Nazanin" pitchFamily="2" charset="-78"/>
              </a:rPr>
              <a:t>Titr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ar-SA" sz="2000" dirty="0" smtClean="0">
                <a:cs typeface="B Nazanin" pitchFamily="2" charset="-78"/>
              </a:rPr>
              <a:t>و اندازه </a:t>
            </a:r>
            <a:r>
              <a:rPr lang="en-US" sz="2000" dirty="0" smtClean="0">
                <a:cs typeface="B Nazanin" pitchFamily="2" charset="-78"/>
              </a:rPr>
              <a:t>pt. </a:t>
            </a:r>
            <a:r>
              <a:rPr lang="fa-IR" sz="2000" dirty="0" smtClean="0">
                <a:cs typeface="B Nazanin" pitchFamily="2" charset="-78"/>
              </a:rPr>
              <a:t>37 </a:t>
            </a:r>
            <a:r>
              <a:rPr lang="ar-SA" sz="2000" dirty="0" smtClean="0">
                <a:cs typeface="B Nazanin" pitchFamily="2" charset="-78"/>
              </a:rPr>
              <a:t>پررنگ و عنوان زيربخش‌ها با قلم </a:t>
            </a:r>
            <a:r>
              <a:rPr lang="en-US" sz="1800" dirty="0" smtClean="0">
                <a:cs typeface="B Nazanin" pitchFamily="2" charset="-78"/>
              </a:rPr>
              <a:t>B </a:t>
            </a:r>
            <a:r>
              <a:rPr lang="en-US" sz="1800" dirty="0" err="1" smtClean="0">
                <a:cs typeface="B Nazanin" pitchFamily="2" charset="-78"/>
              </a:rPr>
              <a:t>Nazanin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ar-SA" sz="2000" dirty="0" smtClean="0">
                <a:cs typeface="B Nazanin" pitchFamily="2" charset="-78"/>
              </a:rPr>
              <a:t>و اندازه </a:t>
            </a:r>
            <a:r>
              <a:rPr lang="fa-IR" sz="2000" dirty="0" smtClean="0">
                <a:cs typeface="B Nazanin" pitchFamily="2" charset="-78"/>
              </a:rPr>
              <a:t>30 </a:t>
            </a:r>
            <a:r>
              <a:rPr lang="ar-SA" sz="2000" dirty="0" smtClean="0">
                <a:cs typeface="B Nazanin" pitchFamily="2" charset="-78"/>
              </a:rPr>
              <a:t>پررنگ تايپ شود. </a:t>
            </a:r>
            <a:r>
              <a:rPr lang="fa-IR" sz="2000" dirty="0" smtClean="0">
                <a:cs typeface="B Nazanin" pitchFamily="2" charset="-78"/>
              </a:rPr>
              <a:t>برای کلیه متون از حالت </a:t>
            </a:r>
            <a:r>
              <a:rPr lang="en-US" sz="1800" dirty="0" smtClean="0">
                <a:cs typeface="B Nazanin" pitchFamily="2" charset="-78"/>
              </a:rPr>
              <a:t>Justify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1800" dirty="0" smtClean="0">
                <a:cs typeface="B Nazanin" pitchFamily="2" charset="-78"/>
              </a:rPr>
              <a:t>Times New Roman </a:t>
            </a:r>
            <a:r>
              <a:rPr lang="fa-IR" sz="18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با اندازه فونت دو شماره کمتر از حالت فارسي </a:t>
            </a:r>
            <a:r>
              <a:rPr lang="fa-IR" sz="1800" dirty="0" smtClean="0">
                <a:cs typeface="B Nazanin" pitchFamily="2" charset="-78"/>
              </a:rPr>
              <a:t>استفاده شود. </a:t>
            </a:r>
          </a:p>
          <a:p>
            <a:pPr marL="171450" algn="just" rtl="1">
              <a:lnSpc>
                <a:spcPct val="150000"/>
              </a:lnSpc>
              <a:spcBef>
                <a:spcPts val="0"/>
              </a:spcBef>
            </a:pPr>
            <a:r>
              <a:rPr lang="ar-SA" sz="2400" b="1" dirty="0" smtClean="0">
                <a:cs typeface="B Nazanin" pitchFamily="2" charset="-78"/>
              </a:rPr>
              <a:t>واژه</a:t>
            </a:r>
            <a:r>
              <a:rPr lang="fa-IR" sz="2400" b="1" dirty="0" smtClean="0">
                <a:cs typeface="B Nazanin" pitchFamily="2" charset="-78"/>
              </a:rPr>
              <a:t> ه</a:t>
            </a:r>
            <a:r>
              <a:rPr lang="ar-SA" sz="2400" b="1" dirty="0" smtClean="0">
                <a:cs typeface="B Nazanin" pitchFamily="2" charset="-78"/>
              </a:rPr>
              <a:t>ای </a:t>
            </a:r>
            <a:r>
              <a:rPr lang="ar-SA" sz="2400" b="1" dirty="0">
                <a:cs typeface="B Nazanin" pitchFamily="2" charset="-78"/>
              </a:rPr>
              <a:t>کلیدی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: .......، ........،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36217" y="12407536"/>
            <a:ext cx="7023234" cy="1225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928" tIns="34964" rIns="69928" bIns="34964">
            <a:spAutoFit/>
          </a:bodyPr>
          <a:lstStyle/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متن.....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...........</a:t>
            </a: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......</a:t>
            </a: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......</a:t>
            </a:r>
            <a:endParaRPr lang="en-US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en-US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...........</a:t>
            </a: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......</a:t>
            </a:r>
            <a:endParaRPr lang="en-US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en-US" sz="2400" dirty="0" smtClean="0">
                <a:solidFill>
                  <a:schemeClr val="tx1"/>
                </a:solidFill>
                <a:cs typeface="B Nazanin" pitchFamily="2" charset="-78"/>
              </a:rPr>
              <a:t>…..</a:t>
            </a:r>
          </a:p>
        </p:txBody>
      </p:sp>
      <p:sp>
        <p:nvSpPr>
          <p:cNvPr id="55" name="Rectangle 69"/>
          <p:cNvSpPr>
            <a:spLocks noChangeArrowheads="1"/>
          </p:cNvSpPr>
          <p:nvPr/>
        </p:nvSpPr>
        <p:spPr bwMode="auto">
          <a:xfrm>
            <a:off x="5232031" y="5536908"/>
            <a:ext cx="7575788" cy="170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942" tIns="34971" rIns="69942" bIns="34971">
            <a:spAutoFit/>
          </a:bodyPr>
          <a:lstStyle/>
          <a:p>
            <a:pPr algn="ctr" rtl="1">
              <a:spcAft>
                <a:spcPts val="1521"/>
              </a:spcAft>
            </a:pPr>
            <a:r>
              <a:rPr lang="fa-IR" sz="2800" dirty="0">
                <a:cs typeface="B Nazanin" pitchFamily="2" charset="-78"/>
              </a:rPr>
              <a:t>نویسنده اول، نویسنده دوم، نویسنده سوم</a:t>
            </a:r>
          </a:p>
          <a:p>
            <a:pPr algn="ctr" rtl="1"/>
            <a:r>
              <a:rPr lang="fa-IR" sz="2200" dirty="0">
                <a:cs typeface="B Nazanin" pitchFamily="2" charset="-78"/>
              </a:rPr>
              <a:t>1- مشخصات نویسنده اول</a:t>
            </a:r>
          </a:p>
          <a:p>
            <a:pPr algn="ctr" rtl="1"/>
            <a:r>
              <a:rPr lang="fa-IR" sz="2200" dirty="0">
                <a:cs typeface="B Nazanin" pitchFamily="2" charset="-78"/>
              </a:rPr>
              <a:t>2- مشخصات نویسنده دوم</a:t>
            </a:r>
          </a:p>
          <a:p>
            <a:pPr algn="ctr" rtl="1"/>
            <a:r>
              <a:rPr lang="fa-IR" sz="2200" dirty="0">
                <a:cs typeface="B Nazanin" pitchFamily="2" charset="-78"/>
              </a:rPr>
              <a:t>3- مشخصات نویسنده سوم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66648" y="12213229"/>
            <a:ext cx="7236000" cy="12135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9928" tIns="34964" rIns="69928" bIns="34964">
            <a:spAutoFit/>
          </a:bodyPr>
          <a:lstStyle/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.....</a:t>
            </a: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endParaRPr lang="fa-IR" sz="2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 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.............</a:t>
            </a:r>
          </a:p>
          <a:p>
            <a:pPr algn="just" rtl="1">
              <a:defRPr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................</a:t>
            </a:r>
            <a:endParaRPr lang="fa-IR" sz="1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</a:t>
            </a: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....................</a:t>
            </a: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endParaRPr lang="fa-IR" sz="1400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........................</a:t>
            </a: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........................</a:t>
            </a:r>
          </a:p>
          <a:p>
            <a:pPr algn="just" rtl="1">
              <a:defRPr/>
            </a:pPr>
            <a:r>
              <a:rPr lang="fa-IR" sz="1400" dirty="0">
                <a:solidFill>
                  <a:schemeClr val="tx1"/>
                </a:solidFill>
                <a:cs typeface="B Nazanin" pitchFamily="2" charset="-78"/>
              </a:rPr>
              <a:t>...........................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300</Words>
  <Application>Microsoft Office PowerPoint</Application>
  <PresentationFormat>Custom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Mitra</vt:lpstr>
      <vt:lpstr>B Nazanin</vt:lpstr>
      <vt:lpstr>B Titr</vt:lpstr>
      <vt:lpstr>Calibri</vt:lpstr>
      <vt:lpstr>Calibri Light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Hamide</cp:lastModifiedBy>
  <cp:revision>137</cp:revision>
  <dcterms:created xsi:type="dcterms:W3CDTF">2008-12-04T00:20:37Z</dcterms:created>
  <dcterms:modified xsi:type="dcterms:W3CDTF">2016-09-25T17:30:38Z</dcterms:modified>
</cp:coreProperties>
</file>