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41" autoAdjust="0"/>
  </p:normalViewPr>
  <p:slideViewPr>
    <p:cSldViewPr snapToGrid="0" snapToObjects="1">
      <p:cViewPr varScale="1">
        <p:scale>
          <a:sx n="65" d="100"/>
          <a:sy n="65" d="100"/>
        </p:scale>
        <p:origin x="10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530E-8DC9-3A4D-B458-FC6667D23A7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E797-7EED-484A-8A2B-40FD5046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5360" y="333685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800" b="1" dirty="0" smtClean="0">
                <a:solidFill>
                  <a:schemeClr val="bg1"/>
                </a:solidFill>
                <a:latin typeface="X Jalal"/>
                <a:cs typeface="X Jalal"/>
              </a:rPr>
              <a:t>عنوان</a:t>
            </a:r>
            <a:r>
              <a:rPr lang="en-US" sz="2800" b="1" dirty="0" smtClean="0">
                <a:solidFill>
                  <a:schemeClr val="bg1"/>
                </a:solidFill>
                <a:latin typeface="X Jalal"/>
                <a:cs typeface="X Jalal"/>
              </a:rPr>
              <a:t> </a:t>
            </a:r>
            <a:r>
              <a:rPr lang="fa-IR" sz="2800" b="1" dirty="0" smtClean="0">
                <a:solidFill>
                  <a:schemeClr val="bg1"/>
                </a:solidFill>
                <a:latin typeface="X Jalal"/>
                <a:cs typeface="X Jalal"/>
              </a:rPr>
              <a:t> سخنرانی</a:t>
            </a:r>
            <a:r>
              <a:rPr lang="ar-IQ" sz="2800" b="1" dirty="0" smtClean="0">
                <a:solidFill>
                  <a:schemeClr val="bg1"/>
                </a:solidFill>
                <a:latin typeface="X Jalal"/>
                <a:cs typeface="X Jalal"/>
              </a:rPr>
              <a:t>:</a:t>
            </a:r>
            <a:endParaRPr lang="en-US" sz="2800" b="1" dirty="0">
              <a:solidFill>
                <a:schemeClr val="bg1"/>
              </a:solidFill>
              <a:latin typeface="X Jalal"/>
              <a:cs typeface="X Jal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78253" y="1679525"/>
            <a:ext cx="37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b="1" dirty="0" smtClean="0">
                <a:solidFill>
                  <a:schemeClr val="bg1"/>
                </a:solidFill>
                <a:latin typeface="X Jalal"/>
                <a:cs typeface="X Jalal"/>
              </a:rPr>
              <a:t>نام سخنرانان:</a:t>
            </a:r>
            <a:endParaRPr lang="en-US" sz="2000" b="1" dirty="0">
              <a:solidFill>
                <a:schemeClr val="bg1"/>
              </a:solidFill>
              <a:latin typeface="X Jalal"/>
              <a:cs typeface="X Jal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710" y="3215148"/>
            <a:ext cx="8524567" cy="336263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1522" y="3540499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800" b="1" dirty="0" smtClean="0">
                <a:latin typeface="X Jalal"/>
                <a:cs typeface="B Zar" panose="00000400000000000000" pitchFamily="2" charset="-78"/>
              </a:rPr>
              <a:t>عنوان</a:t>
            </a:r>
            <a:r>
              <a:rPr lang="en-US" sz="2800" b="1" dirty="0" smtClean="0">
                <a:latin typeface="X Jalal"/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latin typeface="X Jalal"/>
                <a:cs typeface="B Zar" panose="00000400000000000000" pitchFamily="2" charset="-78"/>
              </a:rPr>
              <a:t> سخنرانی</a:t>
            </a:r>
            <a:r>
              <a:rPr lang="ar-IQ" sz="2800" b="1" dirty="0" smtClean="0">
                <a:latin typeface="X Jalal"/>
                <a:cs typeface="B Zar" panose="00000400000000000000" pitchFamily="2" charset="-78"/>
              </a:rPr>
              <a:t>:</a:t>
            </a:r>
            <a:endParaRPr lang="en-US" sz="2800" b="1" dirty="0">
              <a:latin typeface="X Jalal"/>
              <a:cs typeface="B Za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1522" y="5061701"/>
            <a:ext cx="37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b="1" dirty="0" smtClean="0">
                <a:latin typeface="X Jalal"/>
                <a:cs typeface="B Zar" panose="00000400000000000000" pitchFamily="2" charset="-78"/>
              </a:rPr>
              <a:t>نام سخنرانان:</a:t>
            </a:r>
            <a:endParaRPr lang="en-US" sz="2000" b="1" dirty="0">
              <a:latin typeface="X Jalal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5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4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12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Zar</vt:lpstr>
      <vt:lpstr>Calibri</vt:lpstr>
      <vt:lpstr>Times New Roman</vt:lpstr>
      <vt:lpstr>X Jalal</vt:lpstr>
      <vt:lpstr>Office Theme</vt:lpstr>
      <vt:lpstr>PowerPoint Presentation</vt:lpstr>
      <vt:lpstr>PowerPoint Presentation</vt:lpstr>
    </vt:vector>
  </TitlesOfParts>
  <Company>Chapchin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Yahaghi</dc:creator>
  <cp:lastModifiedBy>Hamide</cp:lastModifiedBy>
  <cp:revision>12</cp:revision>
  <dcterms:created xsi:type="dcterms:W3CDTF">2014-09-21T12:48:25Z</dcterms:created>
  <dcterms:modified xsi:type="dcterms:W3CDTF">2016-09-25T17:51:44Z</dcterms:modified>
</cp:coreProperties>
</file>